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59" r:id="rId6"/>
    <p:sldId id="263" r:id="rId7"/>
    <p:sldId id="264" r:id="rId8"/>
    <p:sldId id="260" r:id="rId9"/>
    <p:sldId id="257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05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0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51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14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53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68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23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93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84F9-EED8-40D1-ADA5-218B8E45147C}" type="datetimeFigureOut">
              <a:rPr lang="cs-CZ" smtClean="0"/>
              <a:t>23.4.2023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52EA-F78B-4B4C-8CD4-A14B7FE71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3500" y="355599"/>
            <a:ext cx="9245600" cy="1071563"/>
          </a:xfrm>
        </p:spPr>
        <p:txBody>
          <a:bodyPr/>
          <a:lstStyle/>
          <a:p>
            <a:r>
              <a:rPr lang="en-US" dirty="0" err="1" smtClean="0"/>
              <a:t>Ven</a:t>
            </a:r>
            <a:r>
              <a:rPr lang="en-US" dirty="0" smtClean="0"/>
              <a:t> z </a:t>
            </a:r>
            <a:r>
              <a:rPr lang="en-US" dirty="0" err="1" smtClean="0"/>
              <a:t>kolej</a:t>
            </a:r>
            <a:r>
              <a:rPr lang="cs-CZ" dirty="0" smtClean="0"/>
              <a:t>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48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77" y="922215"/>
            <a:ext cx="8611385" cy="48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3500" y="355599"/>
            <a:ext cx="9245600" cy="1071563"/>
          </a:xfrm>
        </p:spPr>
        <p:txBody>
          <a:bodyPr/>
          <a:lstStyle/>
          <a:p>
            <a:r>
              <a:rPr lang="en-US" dirty="0" err="1" smtClean="0"/>
              <a:t>Ven</a:t>
            </a:r>
            <a:r>
              <a:rPr lang="en-US" dirty="0" smtClean="0"/>
              <a:t> z </a:t>
            </a:r>
            <a:r>
              <a:rPr lang="en-US" dirty="0" err="1" smtClean="0"/>
              <a:t>kolej</a:t>
            </a:r>
            <a:r>
              <a:rPr lang="cs-CZ" dirty="0" smtClean="0"/>
              <a:t>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73" y="1682604"/>
            <a:ext cx="7761053" cy="51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9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68" y="152400"/>
            <a:ext cx="4398782" cy="63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77800"/>
            <a:ext cx="2857500" cy="28575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149600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3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0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5" y="1094153"/>
            <a:ext cx="11705603" cy="42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2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" y="146255"/>
            <a:ext cx="10996247" cy="65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7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47" y="1"/>
            <a:ext cx="4586721" cy="67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5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937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</Words>
  <Application>Microsoft Office PowerPoint</Application>
  <PresentationFormat>Širokoúhlá obrazovka</PresentationFormat>
  <Paragraphs>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Ven z kolejí</vt:lpstr>
      <vt:lpstr>Ven z kolejí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 z kolejí</dc:title>
  <dc:creator>Vaclav Kordula</dc:creator>
  <cp:lastModifiedBy>Vaclav Kordula</cp:lastModifiedBy>
  <cp:revision>6</cp:revision>
  <dcterms:created xsi:type="dcterms:W3CDTF">2023-04-23T05:34:57Z</dcterms:created>
  <dcterms:modified xsi:type="dcterms:W3CDTF">2023-04-23T09:17:30Z</dcterms:modified>
</cp:coreProperties>
</file>