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69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2063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3459"/>
            <a:ext cx="7772400" cy="1470025"/>
          </a:xfrm>
        </p:spPr>
        <p:txBody>
          <a:bodyPr/>
          <a:lstStyle/>
          <a:p>
            <a:r>
              <a:rPr dirty="0" err="1"/>
              <a:t>Poslušnost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6193" y="1405758"/>
            <a:ext cx="6400800" cy="1752600"/>
          </a:xfrm>
        </p:spPr>
        <p:txBody>
          <a:bodyPr/>
          <a:lstStyle/>
          <a:p>
            <a:r>
              <a:rPr dirty="0" err="1"/>
              <a:t>Klíč</a:t>
            </a:r>
            <a:r>
              <a:rPr dirty="0"/>
              <a:t> k </a:t>
            </a:r>
            <a:r>
              <a:rPr dirty="0" err="1"/>
              <a:t>Božímu</a:t>
            </a:r>
            <a:r>
              <a:rPr dirty="0"/>
              <a:t> </a:t>
            </a:r>
            <a:r>
              <a:rPr dirty="0" err="1"/>
              <a:t>plánu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777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Definice poslušnosti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3944" y="4871545"/>
            <a:ext cx="8229600" cy="1828800"/>
          </a:xfrm>
        </p:spPr>
        <p:txBody>
          <a:bodyPr/>
          <a:lstStyle/>
          <a:p>
            <a:pPr algn="l"/>
            <a:r>
              <a:rPr dirty="0"/>
              <a:t>- </a:t>
            </a:r>
            <a:r>
              <a:rPr dirty="0" err="1"/>
              <a:t>Jednání</a:t>
            </a:r>
            <a:r>
              <a:rPr dirty="0"/>
              <a:t> v </a:t>
            </a:r>
            <a:r>
              <a:rPr dirty="0" err="1"/>
              <a:t>souladu</a:t>
            </a:r>
            <a:r>
              <a:rPr dirty="0"/>
              <a:t> s </a:t>
            </a:r>
            <a:r>
              <a:rPr dirty="0" err="1"/>
              <a:t>pokynem</a:t>
            </a:r>
            <a:endParaRPr dirty="0"/>
          </a:p>
          <a:p>
            <a:r>
              <a:rPr dirty="0"/>
              <a:t>- </a:t>
            </a:r>
            <a:r>
              <a:rPr dirty="0" err="1"/>
              <a:t>Nezáleží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názoru</a:t>
            </a:r>
            <a:r>
              <a:rPr dirty="0"/>
              <a:t> </a:t>
            </a:r>
            <a:r>
              <a:rPr dirty="0" err="1"/>
              <a:t>nebo</a:t>
            </a:r>
            <a:r>
              <a:rPr dirty="0"/>
              <a:t> </a:t>
            </a:r>
            <a:r>
              <a:rPr dirty="0" err="1"/>
              <a:t>sympatii</a:t>
            </a:r>
            <a:endParaRPr dirty="0"/>
          </a:p>
          <a:p>
            <a:r>
              <a:rPr dirty="0"/>
              <a:t>- "</a:t>
            </a:r>
            <a:r>
              <a:rPr dirty="0" err="1"/>
              <a:t>Poslušnost</a:t>
            </a:r>
            <a:r>
              <a:rPr dirty="0"/>
              <a:t> je </a:t>
            </a:r>
            <a:r>
              <a:rPr dirty="0" err="1"/>
              <a:t>odvaha</a:t>
            </a:r>
            <a:r>
              <a:rPr dirty="0"/>
              <a:t> </a:t>
            </a:r>
            <a:r>
              <a:rPr dirty="0" err="1"/>
              <a:t>důvěřovat</a:t>
            </a:r>
            <a:r>
              <a:rPr dirty="0"/>
              <a:t>"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2063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Pravidlo jako předpoklad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t>Genesis 2,17: "Ze stromu poznání dobrého a zlého nejez."</a:t>
            </a:r>
          </a:p>
          <a:p>
            <a:r>
              <a:t>- Bez pravidla neexistuje poslušnost</a:t>
            </a:r>
          </a:p>
          <a:p>
            <a:r>
              <a:t>- Důvěra místo porozumění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583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Poslušnost v armádě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t>Příklad: Vylodění v Normandii</a:t>
            </a:r>
          </a:p>
          <a:p>
            <a:r>
              <a:t>- Vojáci poslouchali bez znalosti celého plánu</a:t>
            </a:r>
          </a:p>
          <a:p>
            <a:r>
              <a:t>- Jejich oběť umožnila vítězství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583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Češi a poslušnost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t>- Švejkovská mentalita</a:t>
            </a:r>
          </a:p>
          <a:p>
            <a:r>
              <a:t>- Neposlušnost přináší chaos</a:t>
            </a:r>
          </a:p>
          <a:p>
            <a:r>
              <a:t>- "Neposlušnost nahrává nepříteli"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583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Vedoucí a ovečky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t>Lk 12,48: "Komu bylo mnoho dáno..."</a:t>
            </a:r>
          </a:p>
          <a:p>
            <a:r>
              <a:t>Žd 13,17: "Poslouchejte své vůdce..."</a:t>
            </a:r>
          </a:p>
          <a:p>
            <a:r>
              <a:t>- Vedoucí skládají účty, ovečky mají usnadnit jejich službu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583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Závěr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t>- Poslušnost = důvěra</a:t>
            </a:r>
          </a:p>
          <a:p>
            <a:r>
              <a:t>- Slouží Božímu plánu</a:t>
            </a:r>
          </a:p>
          <a:p>
            <a:r>
              <a:t>- "Když posloucháme, stavíme se na stranu života"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Metadata/LabelInfo.xml><?xml version="1.0" encoding="utf-8"?>
<clbl:labelList xmlns:clbl="http://schemas.microsoft.com/office/2020/mipLabelMetadata">
  <clbl:label id="{6f8a142f-f8e1-47f5-bdab-718b4b85da93}" enabled="1" method="Standard" siteId="{b287c0b1-6968-4dc8-9732-8d00f2760e89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2085</TotalTime>
  <Words>136</Words>
  <Application>Microsoft Macintosh PowerPoint</Application>
  <PresentationFormat>Předvádění na obrazovce (4:3)</PresentationFormat>
  <Paragraphs>26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Poslušnost</vt:lpstr>
      <vt:lpstr>Definice poslušnosti</vt:lpstr>
      <vt:lpstr>Pravidlo jako předpoklad</vt:lpstr>
      <vt:lpstr>Poslušnost v armádě</vt:lpstr>
      <vt:lpstr>Češi a poslušnost</vt:lpstr>
      <vt:lpstr>Vedoucí a ovečky</vt:lpstr>
      <vt:lpstr>Závěr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Kordula Václav</cp:lastModifiedBy>
  <cp:revision>2</cp:revision>
  <dcterms:created xsi:type="dcterms:W3CDTF">2013-01-27T09:14:16Z</dcterms:created>
  <dcterms:modified xsi:type="dcterms:W3CDTF">2025-03-09T07:42:46Z</dcterms:modified>
  <cp:category/>
</cp:coreProperties>
</file>